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handoutMasterIdLst>
    <p:handoutMasterId r:id="rId7"/>
  </p:handoutMasterIdLst>
  <p:sldIdLst>
    <p:sldId id="256" r:id="rId2"/>
    <p:sldId id="257" r:id="rId3"/>
    <p:sldId id="259" r:id="rId4"/>
    <p:sldId id="258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6370" autoAdjust="0"/>
  </p:normalViewPr>
  <p:slideViewPr>
    <p:cSldViewPr snapToGrid="0">
      <p:cViewPr varScale="1">
        <p:scale>
          <a:sx n="110" d="100"/>
          <a:sy n="110" d="100"/>
        </p:scale>
        <p:origin x="5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B1F23846-3A27-4551-9F02-0D71E39061B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0F7D1F7-9589-4D0A-8174-45FCEB9740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64EDFB-C80E-41BF-8190-5710CF6A146B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99D6328-D645-48B4-A22F-CB4B2634D9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2A40553-CF0C-4248-9872-177D20456A3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A8050-DD43-48E9-B42C-6122DB935F0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9547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549946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7311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2193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142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541530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2482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2800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4161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2153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88370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4855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64E3E94-E409-44F1-B880-8051CC429E01}" type="datetimeFigureOut">
              <a:rPr lang="zh-TW" altLang="en-US" smtClean="0"/>
              <a:t>2020/4/27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6470A27-D1B3-4914-B658-5CE08CC6F2E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30468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b="1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aypcesor.com/2014/05/monster-strike-App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-nc-nd/3.0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4DE70E19-AF22-413D-B093-CD06D36565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0FA0FC6-E484-48BA-8D03-7B8C9B47C6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1695576"/>
            <a:ext cx="8652938" cy="2857191"/>
          </a:xfrm>
        </p:spPr>
        <p:txBody>
          <a:bodyPr anchor="ctr">
            <a:normAutofit/>
          </a:bodyPr>
          <a:lstStyle/>
          <a:p>
            <a:r>
              <a:rPr lang="en-US" altLang="zh-TW" sz="8000" dirty="0"/>
              <a:t>Monster Strike</a:t>
            </a:r>
            <a:endParaRPr lang="zh-TW" altLang="en-US" sz="80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30A6EDC-1112-4681-91B9-F4004B3EE0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組員：汪天韻、周冠妤</a:t>
            </a:r>
          </a:p>
        </p:txBody>
      </p:sp>
    </p:spTree>
    <p:extLst>
      <p:ext uri="{BB962C8B-B14F-4D97-AF65-F5344CB8AC3E}">
        <p14:creationId xmlns:p14="http://schemas.microsoft.com/office/powerpoint/2010/main" val="580791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1819556F-52CE-49C7-86B4-91FAD53A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40F8B22-9E19-4DF7-B31D-7527E13EE7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" name="MonsterStrike2">
            <a:hlinkClick r:id="" action="ppaction://media"/>
            <a:extLst>
              <a:ext uri="{FF2B5EF4-FFF2-40B4-BE49-F238E27FC236}">
                <a16:creationId xmlns:a16="http://schemas.microsoft.com/office/drawing/2014/main" id="{EC118169-9AC9-42BB-ADAF-B51F8EB59A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55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48CA46-7B3B-47E3-95CA-CB2F1B964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動機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8FCA1F67-39C3-42F5-81A2-6061E11E6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7347" y="1764742"/>
            <a:ext cx="3472273" cy="3011432"/>
          </a:xfrm>
        </p:spPr>
        <p:txBody>
          <a:bodyPr>
            <a:normAutofit fontScale="70000" lnSpcReduction="20000"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我們決定製作怪物彈珠的靈感來自課堂上老師示範兩顆球的碰撞，激起我們製作此遊戲的興趣。</a:t>
            </a:r>
          </a:p>
          <a:p>
            <a:endParaRPr lang="zh-TW" altLang="en-US" dirty="0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BFAF62B8-240E-40B6-9966-087BD5BE3ECC}"/>
              </a:ext>
            </a:extLst>
          </p:cNvPr>
          <p:cNvSpPr/>
          <p:nvPr/>
        </p:nvSpPr>
        <p:spPr>
          <a:xfrm>
            <a:off x="2174672" y="4457391"/>
            <a:ext cx="914400" cy="87245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C4ADD664-7C92-4DA8-8AE5-D40F3347CFEC}"/>
              </a:ext>
            </a:extLst>
          </p:cNvPr>
          <p:cNvSpPr/>
          <p:nvPr/>
        </p:nvSpPr>
        <p:spPr>
          <a:xfrm>
            <a:off x="4403974" y="4574836"/>
            <a:ext cx="686499" cy="637563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2" name="圖片 31">
            <a:extLst>
              <a:ext uri="{FF2B5EF4-FFF2-40B4-BE49-F238E27FC236}">
                <a16:creationId xmlns:a16="http://schemas.microsoft.com/office/drawing/2014/main" id="{59F05EF3-0A87-4194-B9D7-DB0F2326F5B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22622" y="67008"/>
            <a:ext cx="3602330" cy="65455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3" name="文字方塊 30">
            <a:extLst>
              <a:ext uri="{FF2B5EF4-FFF2-40B4-BE49-F238E27FC236}">
                <a16:creationId xmlns:a16="http://schemas.microsoft.com/office/drawing/2014/main" id="{21702BE9-EC3E-4A60-968B-63CA6C93BB7A}"/>
              </a:ext>
            </a:extLst>
          </p:cNvPr>
          <p:cNvSpPr txBox="1"/>
          <p:nvPr/>
        </p:nvSpPr>
        <p:spPr>
          <a:xfrm>
            <a:off x="7222622" y="6627168"/>
            <a:ext cx="36023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en-US" sz="900" u="sng" kern="1200">
                <a:solidFill>
                  <a:srgbClr val="000000"/>
                </a:solidFill>
                <a:effectLst/>
                <a:latin typeface="新細明體" panose="02020500000000000000" pitchFamily="18" charset="-120"/>
                <a:ea typeface="新細明體" panose="02020500000000000000" pitchFamily="18" charset="-120"/>
                <a:cs typeface="Times New Roman" panose="02020603050405020304" pitchFamily="18" charset="0"/>
                <a:hlinkClick r:id="rId3"/>
              </a:rPr>
              <a:t>此相片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(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作者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未知的作者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) 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已透過 </a:t>
            </a:r>
            <a:r>
              <a:rPr lang="en-US" sz="900" u="sng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  <a:hlinkClick r:id="rId4"/>
              </a:rPr>
              <a:t>CC BY-NC-ND</a:t>
            </a:r>
            <a:r>
              <a:rPr lang="en-US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zh-TW" sz="9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授權</a:t>
            </a:r>
            <a:endParaRPr lang="zh-TW" sz="1200" kern="10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5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4.07407E-6 L -0.10911 0.0041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1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07407E-6 L -0.17761 0.0002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8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FFC157-417F-47AE-B9FD-2C73982D0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遊戲核心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1E855F6B-72CF-4DEB-862A-311AC9AD6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599" y="2286000"/>
            <a:ext cx="4824919" cy="328795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73E56D85-33F3-4E52-B49A-DDC6A45E3F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9E46FD32-2C1C-4ACB-AE71-4E7B8102E8C1}"/>
              </a:ext>
            </a:extLst>
          </p:cNvPr>
          <p:cNvSpPr/>
          <p:nvPr/>
        </p:nvSpPr>
        <p:spPr>
          <a:xfrm>
            <a:off x="2061998" y="3429000"/>
            <a:ext cx="900000" cy="9000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9B818437-7A96-4EA4-84FB-ED2CC3930337}"/>
              </a:ext>
            </a:extLst>
          </p:cNvPr>
          <p:cNvSpPr/>
          <p:nvPr/>
        </p:nvSpPr>
        <p:spPr>
          <a:xfrm>
            <a:off x="4552395" y="3339000"/>
            <a:ext cx="1080000" cy="10800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4207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7.40741E-7 L 0.11549 -0.2488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8" y="-1245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7.40741E-7 L -0.04427 -0.2321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14" y="-116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4DE70E19-AF22-413D-B093-CD06D36565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0FA0FC6-E484-48BA-8D03-7B8C9B47C6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1695576"/>
            <a:ext cx="8652938" cy="2857191"/>
          </a:xfrm>
        </p:spPr>
        <p:txBody>
          <a:bodyPr anchor="ctr">
            <a:normAutofit/>
          </a:bodyPr>
          <a:lstStyle/>
          <a:p>
            <a:r>
              <a:rPr lang="en-US" altLang="zh-TW" sz="8000" dirty="0"/>
              <a:t>Thank you</a:t>
            </a:r>
            <a:endParaRPr lang="zh-TW" altLang="en-US" sz="8000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BC5D2413-D66C-4DE7-BD0D-A5B9A2ED02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7770015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裁剪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112</TotalTime>
  <Words>56</Words>
  <Application>Microsoft Office PowerPoint</Application>
  <PresentationFormat>寬螢幕</PresentationFormat>
  <Paragraphs>7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微軟正黑體</vt:lpstr>
      <vt:lpstr>新細明體</vt:lpstr>
      <vt:lpstr>Calibri</vt:lpstr>
      <vt:lpstr>Franklin Gothic Book</vt:lpstr>
      <vt:lpstr>裁剪</vt:lpstr>
      <vt:lpstr>Monster Strike</vt:lpstr>
      <vt:lpstr>PowerPoint 簡報</vt:lpstr>
      <vt:lpstr>動機</vt:lpstr>
      <vt:lpstr>遊戲核心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MonsterStrike</dc:title>
  <dc:creator>kim19</dc:creator>
  <cp:lastModifiedBy>kim19</cp:lastModifiedBy>
  <cp:revision>13</cp:revision>
  <dcterms:created xsi:type="dcterms:W3CDTF">2020-04-23T13:30:36Z</dcterms:created>
  <dcterms:modified xsi:type="dcterms:W3CDTF">2020-04-27T02:31:48Z</dcterms:modified>
</cp:coreProperties>
</file>